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</p:sldIdLst>
  <p:sldSz cx="18288000" cy="10287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Oswald Bold" panose="020B0604020202020204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903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sv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4060597" y="4842578"/>
            <a:ext cx="9991056" cy="2687625"/>
            <a:chOff x="0" y="0"/>
            <a:chExt cx="1929435" cy="5190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29436" cy="519024"/>
            </a:xfrm>
            <a:custGeom>
              <a:avLst/>
              <a:gdLst/>
              <a:ahLst/>
              <a:cxnLst/>
              <a:rect l="l" t="t" r="r" b="b"/>
              <a:pathLst>
                <a:path w="1929436" h="519024">
                  <a:moveTo>
                    <a:pt x="0" y="0"/>
                  </a:moveTo>
                  <a:lnTo>
                    <a:pt x="1929436" y="0"/>
                  </a:lnTo>
                  <a:lnTo>
                    <a:pt x="1929436" y="519024"/>
                  </a:lnTo>
                  <a:lnTo>
                    <a:pt x="0" y="5190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83F85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929435" cy="5380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275084" y="1053635"/>
            <a:ext cx="1984216" cy="2037451"/>
          </a:xfrm>
          <a:custGeom>
            <a:avLst/>
            <a:gdLst/>
            <a:ahLst/>
            <a:cxnLst/>
            <a:rect l="l" t="t" r="r" b="b"/>
            <a:pathLst>
              <a:path w="1984216" h="2037451">
                <a:moveTo>
                  <a:pt x="0" y="0"/>
                </a:moveTo>
                <a:lnTo>
                  <a:pt x="1984216" y="0"/>
                </a:lnTo>
                <a:lnTo>
                  <a:pt x="1984216" y="2037451"/>
                </a:lnTo>
                <a:lnTo>
                  <a:pt x="0" y="20374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4179197" y="4642553"/>
            <a:ext cx="9815307" cy="2777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684"/>
              </a:lnSpc>
            </a:pPr>
            <a:r>
              <a:rPr lang="en-US" sz="16437" b="1" spc="1610">
                <a:solidFill>
                  <a:srgbClr val="22015D"/>
                </a:solidFill>
                <a:latin typeface="Oswald Bold"/>
                <a:ea typeface="Oswald Bold"/>
                <a:cs typeface="Oswald Bold"/>
                <a:sym typeface="Oswald Bold"/>
              </a:rPr>
              <a:t>JETSETGO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40409" y="3342859"/>
            <a:ext cx="12327971" cy="118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b="1" spc="692">
                <a:solidFill>
                  <a:srgbClr val="22015D"/>
                </a:solidFill>
                <a:latin typeface="Oswald Bold"/>
                <a:ea typeface="Oswald Bold"/>
                <a:cs typeface="Oswald Bold"/>
                <a:sym typeface="Oswald Bold"/>
              </a:rPr>
              <a:t>FLIGHT BOOKING SYSTEM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4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663659" y="6071953"/>
            <a:ext cx="960682" cy="1052540"/>
          </a:xfrm>
          <a:custGeom>
            <a:avLst/>
            <a:gdLst/>
            <a:ahLst/>
            <a:cxnLst/>
            <a:rect l="l" t="t" r="r" b="b"/>
            <a:pathLst>
              <a:path w="960682" h="1052540">
                <a:moveTo>
                  <a:pt x="0" y="0"/>
                </a:moveTo>
                <a:lnTo>
                  <a:pt x="960682" y="0"/>
                </a:lnTo>
                <a:lnTo>
                  <a:pt x="960682" y="1052541"/>
                </a:lnTo>
                <a:lnTo>
                  <a:pt x="0" y="10525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994936" y="7891202"/>
            <a:ext cx="1268693" cy="1211025"/>
          </a:xfrm>
          <a:custGeom>
            <a:avLst/>
            <a:gdLst/>
            <a:ahLst/>
            <a:cxnLst/>
            <a:rect l="l" t="t" r="r" b="b"/>
            <a:pathLst>
              <a:path w="1268693" h="1211025">
                <a:moveTo>
                  <a:pt x="0" y="0"/>
                </a:moveTo>
                <a:lnTo>
                  <a:pt x="1268693" y="0"/>
                </a:lnTo>
                <a:lnTo>
                  <a:pt x="1268693" y="1211025"/>
                </a:lnTo>
                <a:lnTo>
                  <a:pt x="0" y="12110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106315" y="7936159"/>
            <a:ext cx="1104804" cy="1121111"/>
          </a:xfrm>
          <a:custGeom>
            <a:avLst/>
            <a:gdLst/>
            <a:ahLst/>
            <a:cxnLst/>
            <a:rect l="l" t="t" r="r" b="b"/>
            <a:pathLst>
              <a:path w="1104804" h="1121111">
                <a:moveTo>
                  <a:pt x="0" y="0"/>
                </a:moveTo>
                <a:lnTo>
                  <a:pt x="1104805" y="0"/>
                </a:lnTo>
                <a:lnTo>
                  <a:pt x="1104805" y="1121111"/>
                </a:lnTo>
                <a:lnTo>
                  <a:pt x="0" y="112111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pic>
        <p:nvPicPr>
          <p:cNvPr id="8" name="Picture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/>
          <a:stretch>
            <a:fillRect/>
          </a:stretch>
        </p:blipFill>
        <p:spPr>
          <a:xfrm>
            <a:off x="1828800" y="102870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Custom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Oswald Bold</vt:lpstr>
      <vt:lpstr>Calibri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booking system</dc:title>
  <cp:lastModifiedBy>Admin</cp:lastModifiedBy>
  <cp:revision>2</cp:revision>
  <dcterms:created xsi:type="dcterms:W3CDTF">2006-08-16T00:00:00Z</dcterms:created>
  <dcterms:modified xsi:type="dcterms:W3CDTF">2024-12-04T09:35:28Z</dcterms:modified>
  <dc:identifier>DAGYUdpbKTo</dc:identifier>
</cp:coreProperties>
</file>

<file path=docProps/thumbnail.jpeg>
</file>